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modernComment_107_1C3826AA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1552" r:id="rId3"/>
    <p:sldId id="265" r:id="rId4"/>
    <p:sldId id="291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90" r:id="rId15"/>
  </p:sldIdLst>
  <p:sldSz cx="12192000" cy="6858000"/>
  <p:notesSz cx="6858000" cy="9144000"/>
  <p:defaultTextStyle>
    <a:defPPr>
      <a:defRPr lang="en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78C4B3E-0135-7F04-DF17-53257A72E0E5}" name="Tomasz Maciejewski" initials="TM" userId="c10d096b788bed18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DDC0A8-EE44-0C49-880B-632F2BC8AE81}" v="18" dt="2025-12-08T21:01:37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6"/>
    <p:restoredTop sz="94672"/>
  </p:normalViewPr>
  <p:slideViewPr>
    <p:cSldViewPr snapToGrid="0">
      <p:cViewPr varScale="1">
        <p:scale>
          <a:sx n="92" d="100"/>
          <a:sy n="92" d="100"/>
        </p:scale>
        <p:origin x="184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asz Maciejewski" userId="c10d096b788bed18" providerId="LiveId" clId="{B2384771-52BF-54E5-9E7B-76A18B1BC10C}"/>
    <pc:docChg chg="custSel addSld modSld">
      <pc:chgData name="Tomasz Maciejewski" userId="c10d096b788bed18" providerId="LiveId" clId="{B2384771-52BF-54E5-9E7B-76A18B1BC10C}" dt="2025-12-08T21:01:37.069" v="209" actId="1076"/>
      <pc:docMkLst>
        <pc:docMk/>
      </pc:docMkLst>
      <pc:sldChg chg="addSp modSp">
        <pc:chgData name="Tomasz Maciejewski" userId="c10d096b788bed18" providerId="LiveId" clId="{B2384771-52BF-54E5-9E7B-76A18B1BC10C}" dt="2025-12-08T21:01:37.069" v="209" actId="1076"/>
        <pc:sldMkLst>
          <pc:docMk/>
          <pc:sldMk cId="2792190751" sldId="256"/>
        </pc:sldMkLst>
        <pc:picChg chg="add mod">
          <ac:chgData name="Tomasz Maciejewski" userId="c10d096b788bed18" providerId="LiveId" clId="{B2384771-52BF-54E5-9E7B-76A18B1BC10C}" dt="2025-12-08T21:01:37.069" v="209" actId="1076"/>
          <ac:picMkLst>
            <pc:docMk/>
            <pc:sldMk cId="2792190751" sldId="256"/>
            <ac:picMk id="4" creationId="{A18F0318-0164-2C38-EF3E-CCC7B417045C}"/>
          </ac:picMkLst>
        </pc:picChg>
      </pc:sldChg>
      <pc:sldChg chg="addSp delSp modSp new mod">
        <pc:chgData name="Tomasz Maciejewski" userId="c10d096b788bed18" providerId="LiveId" clId="{B2384771-52BF-54E5-9E7B-76A18B1BC10C}" dt="2025-12-06T10:33:27.724" v="205" actId="1076"/>
        <pc:sldMkLst>
          <pc:docMk/>
          <pc:sldMk cId="252575318" sldId="291"/>
        </pc:sldMkLst>
        <pc:spChg chg="mod">
          <ac:chgData name="Tomasz Maciejewski" userId="c10d096b788bed18" providerId="LiveId" clId="{B2384771-52BF-54E5-9E7B-76A18B1BC10C}" dt="2025-12-06T10:32:46.324" v="186" actId="20577"/>
          <ac:spMkLst>
            <pc:docMk/>
            <pc:sldMk cId="252575318" sldId="291"/>
            <ac:spMk id="2" creationId="{C9EDEC9C-CBFA-CE41-8B02-357306455C55}"/>
          </ac:spMkLst>
        </pc:spChg>
        <pc:spChg chg="add">
          <ac:chgData name="Tomasz Maciejewski" userId="c10d096b788bed18" providerId="LiveId" clId="{B2384771-52BF-54E5-9E7B-76A18B1BC10C}" dt="2025-12-06T10:26:09.157" v="127"/>
          <ac:spMkLst>
            <pc:docMk/>
            <pc:sldMk cId="252575318" sldId="291"/>
            <ac:spMk id="5" creationId="{7B85F6F0-9F58-D03B-0465-7AFA44BC4627}"/>
          </ac:spMkLst>
        </pc:spChg>
        <pc:spChg chg="add mod">
          <ac:chgData name="Tomasz Maciejewski" userId="c10d096b788bed18" providerId="LiveId" clId="{B2384771-52BF-54E5-9E7B-76A18B1BC10C}" dt="2025-12-06T10:26:16.139" v="129" actId="14100"/>
          <ac:spMkLst>
            <pc:docMk/>
            <pc:sldMk cId="252575318" sldId="291"/>
            <ac:spMk id="6" creationId="{B0A0EEC2-DCB4-080A-B044-BBA595E0B0F7}"/>
          </ac:spMkLst>
        </pc:spChg>
        <pc:spChg chg="add mod">
          <ac:chgData name="Tomasz Maciejewski" userId="c10d096b788bed18" providerId="LiveId" clId="{B2384771-52BF-54E5-9E7B-76A18B1BC10C}" dt="2025-12-06T10:26:25.083" v="131" actId="14100"/>
          <ac:spMkLst>
            <pc:docMk/>
            <pc:sldMk cId="252575318" sldId="291"/>
            <ac:spMk id="7" creationId="{9CFC19FD-C551-AA11-DD70-1856DC63DD18}"/>
          </ac:spMkLst>
        </pc:spChg>
        <pc:spChg chg="add mod">
          <ac:chgData name="Tomasz Maciejewski" userId="c10d096b788bed18" providerId="LiveId" clId="{B2384771-52BF-54E5-9E7B-76A18B1BC10C}" dt="2025-12-06T10:26:34.181" v="134"/>
          <ac:spMkLst>
            <pc:docMk/>
            <pc:sldMk cId="252575318" sldId="291"/>
            <ac:spMk id="8" creationId="{2130ABBD-9E53-1B7A-521A-CBBDFEC6AF02}"/>
          </ac:spMkLst>
        </pc:spChg>
        <pc:picChg chg="add mod">
          <ac:chgData name="Tomasz Maciejewski" userId="c10d096b788bed18" providerId="LiveId" clId="{B2384771-52BF-54E5-9E7B-76A18B1BC10C}" dt="2025-12-06T10:33:20.907" v="201" actId="1076"/>
          <ac:picMkLst>
            <pc:docMk/>
            <pc:sldMk cId="252575318" sldId="291"/>
            <ac:picMk id="10" creationId="{9AA460A6-3B8F-8994-142B-7F269D3DB366}"/>
          </ac:picMkLst>
        </pc:picChg>
        <pc:picChg chg="add mod">
          <ac:chgData name="Tomasz Maciejewski" userId="c10d096b788bed18" providerId="LiveId" clId="{B2384771-52BF-54E5-9E7B-76A18B1BC10C}" dt="2025-12-06T10:33:23.176" v="202" actId="1076"/>
          <ac:picMkLst>
            <pc:docMk/>
            <pc:sldMk cId="252575318" sldId="291"/>
            <ac:picMk id="12" creationId="{C8BF074F-D133-7907-7679-75903312D2E1}"/>
          </ac:picMkLst>
        </pc:picChg>
        <pc:picChg chg="add mod">
          <ac:chgData name="Tomasz Maciejewski" userId="c10d096b788bed18" providerId="LiveId" clId="{B2384771-52BF-54E5-9E7B-76A18B1BC10C}" dt="2025-12-06T10:33:24.598" v="203" actId="1076"/>
          <ac:picMkLst>
            <pc:docMk/>
            <pc:sldMk cId="252575318" sldId="291"/>
            <ac:picMk id="14" creationId="{F2365D51-B2CE-4635-54DC-A40AF881F150}"/>
          </ac:picMkLst>
        </pc:picChg>
        <pc:picChg chg="add mod">
          <ac:chgData name="Tomasz Maciejewski" userId="c10d096b788bed18" providerId="LiveId" clId="{B2384771-52BF-54E5-9E7B-76A18B1BC10C}" dt="2025-12-06T10:33:26.171" v="204" actId="1076"/>
          <ac:picMkLst>
            <pc:docMk/>
            <pc:sldMk cId="252575318" sldId="291"/>
            <ac:picMk id="16" creationId="{3E7B6059-D6A5-D6BF-5D1A-A55060414CAB}"/>
          </ac:picMkLst>
        </pc:picChg>
        <pc:picChg chg="add mod">
          <ac:chgData name="Tomasz Maciejewski" userId="c10d096b788bed18" providerId="LiveId" clId="{B2384771-52BF-54E5-9E7B-76A18B1BC10C}" dt="2025-12-06T10:33:27.724" v="205" actId="1076"/>
          <ac:picMkLst>
            <pc:docMk/>
            <pc:sldMk cId="252575318" sldId="291"/>
            <ac:picMk id="18" creationId="{C1312784-8140-2113-B85A-FD29CCA69B56}"/>
          </ac:picMkLst>
        </pc:picChg>
      </pc:sldChg>
      <pc:sldChg chg="add">
        <pc:chgData name="Tomasz Maciejewski" userId="c10d096b788bed18" providerId="LiveId" clId="{B2384771-52BF-54E5-9E7B-76A18B1BC10C}" dt="2025-12-08T21:01:19.968" v="206"/>
        <pc:sldMkLst>
          <pc:docMk/>
          <pc:sldMk cId="766028616" sldId="1552"/>
        </pc:sldMkLst>
      </pc:sldChg>
    </pc:docChg>
  </pc:docChgLst>
</pc:chgInfo>
</file>

<file path=ppt/comments/modernComment_107_1C3826A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BF354D1-8BC7-0A43-B799-4CF5CA739C13}" authorId="{078C4B3E-0135-7F04-DF17-53257A72E0E5}" status="resolved" created="2025-10-12T16:58:51.27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73441962" sldId="263"/>
      <ac:spMk id="3" creationId="{A3558C84-740B-5A07-0B04-85DECA602212}"/>
      <ac:txMk cp="0">
        <ac:context len="106" hash="3118403743"/>
      </ac:txMk>
    </ac:txMkLst>
    <p188:pos x="3900740" y="1302891"/>
    <p188:txBody>
      <a:bodyPr/>
      <a:lstStyle/>
      <a:p>
        <a:r>
          <a:rPr lang="en-PL"/>
          <a:t>Przerobić to, aby była informacjach o karach 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10-12T20:35:01.581" authorId="{078C4B3E-0135-7F04-DF17-53257A72E0E5}"/>
          </p223:rxn>
        </p223:reactions>
      </p:ext>
    </p188:extLst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BF31F-2F1B-91C0-2D80-5C19E17E8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EEB82-E8DB-B268-BFD2-DCC22EDD37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FDA6C-1C31-A89A-BEDA-EDD2EB20C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614F7-1C44-EFFC-5ED8-F4AFFE887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97F54-F694-2A74-2A4C-1CDE9EDCE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810713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C8F00-8C8D-628F-5C83-7D0EEB881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B32E7-2E70-89BD-9018-9CBF0BFD6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6F2C7-FC5F-A995-43AF-71BC00CBC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8933A6-BA14-53CA-EC9B-2DBDE5F06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D1AFF-4DB6-5A4F-2875-62B8D6CC5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607812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0F6776-502A-BD91-47D4-83D3149A21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26315E-604D-351A-696E-43EECC8E18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C1683-0746-27D4-48E7-885E0EC6B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78707E-2D5A-38A6-A4CF-E8FEE3C7E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F1E54-4CA3-04FF-90E6-C3AA9CDD1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4619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7FE97-6FFB-7E09-1AD4-E2DEBE149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8D3DE-03EB-D6B2-D497-358B83B8A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8B00D-F785-7037-C148-CCBD4879F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568D1-1373-9F3C-A696-EBAD469BA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32249-D3FB-8739-067C-8DCDDA41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10628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01A5C-7638-2FA9-9A08-3B6DBF14F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50379E-0662-B605-250C-6DECA5C24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44837-22F2-B0A7-D5B1-4D1F16DFB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07CA6A-C504-7BDE-5E47-9285280CB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C94D4-387A-3B38-545B-0BDF733FA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314328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6BF89-1D40-8288-F84B-BF2A756FD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AC6AF-C240-A88B-3036-8384A6E01A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845ACC-F1B2-AA5C-6393-F2FDCF98F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FF75A5-B3D7-5263-0324-3D859EB20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1F6223-BEB5-B435-5FD2-5BF282A06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FBE51-F26E-220A-4262-CF0E7B670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90149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D3D94-C47F-1DC5-1114-FFFE28AF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C21F63-51BE-1906-8944-E96865619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587B2B-A281-9D6C-EBFC-70CA59AE6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94F873-5EDB-AF2B-B6DB-EE052DF267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CBAE22-D155-DBD0-FD3E-9237F61523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75C97A-DBAA-D5B8-F8D6-0DCE1F40E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F9431C-E2CC-9DB2-D656-483234293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8812E2-6259-0FC8-DEDD-2A0764DE2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64162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E208C-EEC7-0B24-9086-9FBAB1F9E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79F48B-566A-36D1-2553-AF0FA59E8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4F1862-D15C-882D-C6F7-43B858346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02FEEC-FDD9-CD33-45F3-7F5388569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468154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392E77-A911-5B56-936F-A6EB794ED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C6FD45-7EC4-4B14-3C2D-AE7C5F3E7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590B41-6649-D1A3-7DF6-0EC5F6919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84317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23C0A-7B7E-4E2A-54D0-1B0066A4B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57F56-CB35-63D3-5DC5-D1330427C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C46362-BDFB-825D-BEC0-1C0775CB3E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343B2-E675-DA7C-8E31-3F867A07E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6C66B7-D3BD-C895-7994-7BFD47129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C73ECC-AB32-5C42-2160-A633AA53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993419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A4B84-13F6-314C-D803-28480D59F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83FD60-0FC8-F03B-0C56-5159872821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B4C6C4-E196-D32A-E621-E6D9B9767C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39707B-1D42-DF79-551D-CD601F9F9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66A76-CE56-D543-2B4F-38589F016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5FAC83-8B9C-439B-F64B-E5D36410E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423773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620B69-A3BE-21DC-BFAE-8C94912BB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F9BB32-A0EA-AA71-FDDA-E3C836A83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5B2D5-49C2-563A-2DE7-43582E303A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BEF232-F3FB-CB4F-BD43-3257ADFFFD98}" type="datetimeFigureOut">
              <a:rPr lang="en-PL" smtClean="0"/>
              <a:t>08/12/2025</a:t>
            </a:fld>
            <a:endParaRPr lang="en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B95C3-B609-D32F-0E89-2949B51A28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195DF-8D5E-BFAD-7C69-68ECECA5E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E3B529-FA6E-F64A-8622-A601BB9886D1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70131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8/10/relationships/comments" Target="../comments/modernComment_107_1C3826AA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B708D0-86A9-1185-409C-9DD79915E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241" y="1008993"/>
            <a:ext cx="9231410" cy="3542045"/>
          </a:xfrm>
        </p:spPr>
        <p:txBody>
          <a:bodyPr anchor="b">
            <a:normAutofit/>
          </a:bodyPr>
          <a:lstStyle/>
          <a:p>
            <a:pPr algn="l"/>
            <a:r>
              <a:rPr lang="pl-PL" sz="9800" dirty="0" err="1"/>
              <a:t>Substancjomator</a:t>
            </a:r>
            <a:endParaRPr lang="pl-PL" sz="9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154BA3-0EAE-67D5-05C0-3B14C6442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241" y="4582814"/>
            <a:ext cx="7132335" cy="1312657"/>
          </a:xfrm>
        </p:spPr>
        <p:txBody>
          <a:bodyPr anchor="t">
            <a:normAutofit/>
          </a:bodyPr>
          <a:lstStyle/>
          <a:p>
            <a:pPr algn="l"/>
            <a:r>
              <a:rPr lang="pl-PL" dirty="0"/>
              <a:t>Podręczna aplikacja dla młodych ludzi informująca o zagrożeniach płynących z korzystania z substancji psychoaktywnych.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A18F0318-0164-2C38-EF3E-CCC7B41704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3049163" y="978786"/>
            <a:ext cx="5703565" cy="203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190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49FB5C3-7336-4FE0-A30C-CC0A3646D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A6B5CE-CB1D-48EE-8B43-E952235C8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3F3EAA5-4E15-400B-BBA3-82B3F49A2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2BA2E40-BE9B-4C54-9CDD-40EE804CCE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0DA909B4-15FF-46A6-8A7F-7AEF977FE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517897"/>
            <a:ext cx="11111729" cy="585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9F2F89-3E8D-A530-C4EB-9B5D9C852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025" y="922644"/>
            <a:ext cx="5040285" cy="1169585"/>
          </a:xfrm>
        </p:spPr>
        <p:txBody>
          <a:bodyPr anchor="b">
            <a:normAutofit/>
          </a:bodyPr>
          <a:lstStyle/>
          <a:p>
            <a:r>
              <a:rPr lang="pl-PL" sz="4000"/>
              <a:t>Ocena reakcji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55714" y="2263365"/>
            <a:ext cx="49377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7AAEE-C438-67F5-E8F1-3D7120F1D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715" y="2508105"/>
            <a:ext cx="5040285" cy="363249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l-PL" sz="3600" dirty="0"/>
              <a:t>Jeśli kalkulator to dla ciebie za mało, skorzystaj z modułu do oceny czasu reakcji.</a:t>
            </a:r>
          </a:p>
        </p:txBody>
      </p:sp>
      <p:pic>
        <p:nvPicPr>
          <p:cNvPr id="5" name="Picture 4" descr="A screenshot of a phone&#10;&#10;AI-generated content may be incorrect.">
            <a:extLst>
              <a:ext uri="{FF2B5EF4-FFF2-40B4-BE49-F238E27FC236}">
                <a16:creationId xmlns:a16="http://schemas.microsoft.com/office/drawing/2014/main" id="{0B134D11-2631-FA60-1951-B95AF9ABE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331" y="774285"/>
            <a:ext cx="1193791" cy="2581173"/>
          </a:xfrm>
          <a:prstGeom prst="rect">
            <a:avLst/>
          </a:prstGeom>
        </p:spPr>
      </p:pic>
      <p:pic>
        <p:nvPicPr>
          <p:cNvPr id="7" name="Picture 6" descr="A screen shot of a white background&#10;&#10;AI-generated content may be incorrect.">
            <a:extLst>
              <a:ext uri="{FF2B5EF4-FFF2-40B4-BE49-F238E27FC236}">
                <a16:creationId xmlns:a16="http://schemas.microsoft.com/office/drawing/2014/main" id="{73126086-D004-E4B1-EE41-4040FF47C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331" y="3575074"/>
            <a:ext cx="1193791" cy="258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94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26CAED0A-2A45-4C9C-BCDD-21A8A092C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2B3DBC-ED75-8F56-BEAE-8F3B47C80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anchor="b">
            <a:normAutofit/>
          </a:bodyPr>
          <a:lstStyle/>
          <a:p>
            <a:r>
              <a:rPr lang="pl-PL" sz="4800"/>
              <a:t>Substancje psychoaktywne a prawo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58C84-740B-5A07-0B04-85DECA602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599509"/>
            <a:ext cx="5190159" cy="359898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3200" dirty="0" err="1"/>
              <a:t>Moduł</a:t>
            </a:r>
            <a:r>
              <a:rPr lang="en-GB" sz="3200" dirty="0"/>
              <a:t> </a:t>
            </a:r>
            <a:r>
              <a:rPr lang="en-GB" sz="3200" dirty="0" err="1"/>
              <a:t>zawiera</a:t>
            </a:r>
            <a:r>
              <a:rPr lang="en-GB" sz="3200" dirty="0"/>
              <a:t> </a:t>
            </a:r>
            <a:r>
              <a:rPr lang="en-GB" sz="3200" dirty="0" err="1"/>
              <a:t>informacje</a:t>
            </a:r>
            <a:r>
              <a:rPr lang="en-GB" sz="3200" dirty="0"/>
              <a:t> o </a:t>
            </a:r>
            <a:r>
              <a:rPr lang="en-GB" sz="3200" dirty="0" err="1"/>
              <a:t>substancjach</a:t>
            </a:r>
            <a:r>
              <a:rPr lang="en-GB" sz="3200" dirty="0"/>
              <a:t> </a:t>
            </a:r>
            <a:r>
              <a:rPr lang="en-GB" sz="3200" dirty="0" err="1"/>
              <a:t>psychoaktywnych</a:t>
            </a:r>
            <a:r>
              <a:rPr lang="en-GB" sz="3200" dirty="0"/>
              <a:t> </a:t>
            </a:r>
            <a:r>
              <a:rPr lang="en-GB" sz="3200" dirty="0" err="1"/>
              <a:t>oraz</a:t>
            </a:r>
            <a:r>
              <a:rPr lang="en-GB" sz="3200" dirty="0"/>
              <a:t> </a:t>
            </a:r>
            <a:r>
              <a:rPr lang="en-GB" sz="3200" dirty="0" err="1"/>
              <a:t>związane</a:t>
            </a:r>
            <a:r>
              <a:rPr lang="en-GB" sz="3200" dirty="0"/>
              <a:t> z </a:t>
            </a:r>
            <a:r>
              <a:rPr lang="en-GB" sz="3200" dirty="0" err="1"/>
              <a:t>nimi</a:t>
            </a:r>
            <a:r>
              <a:rPr lang="en-GB" sz="3200" dirty="0"/>
              <a:t> </a:t>
            </a:r>
            <a:r>
              <a:rPr lang="en-GB" sz="3200" dirty="0" err="1"/>
              <a:t>podstawowe</a:t>
            </a:r>
            <a:r>
              <a:rPr lang="en-GB" sz="3200" dirty="0"/>
              <a:t> </a:t>
            </a:r>
            <a:r>
              <a:rPr lang="en-GB" sz="3200" dirty="0" err="1"/>
              <a:t>regulacje</a:t>
            </a:r>
            <a:r>
              <a:rPr lang="en-GB" sz="3200" dirty="0"/>
              <a:t> </a:t>
            </a:r>
            <a:r>
              <a:rPr lang="en-GB" sz="3200" dirty="0" err="1"/>
              <a:t>prawne</a:t>
            </a:r>
            <a:r>
              <a:rPr lang="en-GB" sz="3200" dirty="0"/>
              <a:t>.</a:t>
            </a:r>
            <a:endParaRPr lang="en-GB" sz="3200" dirty="0">
              <a:effectLst/>
            </a:endParaRPr>
          </a:p>
        </p:txBody>
      </p:sp>
      <p:pic>
        <p:nvPicPr>
          <p:cNvPr id="7" name="Picture 6" descr="Screens screenshot of a phone&#10;&#10;AI-generated content may be incorrect.">
            <a:extLst>
              <a:ext uri="{FF2B5EF4-FFF2-40B4-BE49-F238E27FC236}">
                <a16:creationId xmlns:a16="http://schemas.microsoft.com/office/drawing/2014/main" id="{805D321E-64FC-AE9D-C20E-DFC4B57418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430" r="3" b="21179"/>
          <a:stretch>
            <a:fillRect/>
          </a:stretch>
        </p:blipFill>
        <p:spPr>
          <a:xfrm>
            <a:off x="5418759" y="2559047"/>
            <a:ext cx="2741805" cy="3639451"/>
          </a:xfrm>
          <a:prstGeom prst="rect">
            <a:avLst/>
          </a:prstGeom>
        </p:spPr>
      </p:pic>
      <p:pic>
        <p:nvPicPr>
          <p:cNvPr id="5" name="Picture 4" descr="Screens screenshot of a phone&#10;&#10;AI-generated content may be incorrect.">
            <a:extLst>
              <a:ext uri="{FF2B5EF4-FFF2-40B4-BE49-F238E27FC236}">
                <a16:creationId xmlns:a16="http://schemas.microsoft.com/office/drawing/2014/main" id="{33A2F4A0-2FED-1EBF-46F7-50F37D8DB2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9338" r="-3" b="19310"/>
          <a:stretch>
            <a:fillRect/>
          </a:stretch>
        </p:blipFill>
        <p:spPr>
          <a:xfrm>
            <a:off x="8412616" y="2559047"/>
            <a:ext cx="2743620" cy="3639451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344196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1DC6ABD-215C-4EA8-A483-CEF5B99AB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B0CFB4-CCF3-A9A5-281E-C11C75F9B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09" y="679731"/>
            <a:ext cx="4171994" cy="37365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z="6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Quiz wiedzy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FD088-DB8D-DA46-EF36-CA3C1CB43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609" y="4685288"/>
            <a:ext cx="4171994" cy="10357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pl-PL" sz="2400" kern="1200">
                <a:latin typeface="+mn-lt"/>
                <a:ea typeface="+mn-ea"/>
                <a:cs typeface="+mn-cs"/>
              </a:rPr>
              <a:t>Jeśli chcesz sprawdzić swoją wiedzę, skorzystaj z Quizu</a:t>
            </a:r>
            <a:r>
              <a:rPr lang="pl-PL" sz="2400"/>
              <a:t>.</a:t>
            </a:r>
            <a:endParaRPr lang="pl-PL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524256" cy="5777808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6598" y="269324"/>
            <a:ext cx="6116779" cy="62087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Picture 4" descr="Screens screenshot of a phone&#10;&#10;AI-generated content may be incorrect.">
            <a:extLst>
              <a:ext uri="{FF2B5EF4-FFF2-40B4-BE49-F238E27FC236}">
                <a16:creationId xmlns:a16="http://schemas.microsoft.com/office/drawing/2014/main" id="{C9C7A266-1796-F6D1-DF28-1D65EA59EA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425" y="557360"/>
            <a:ext cx="2605124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92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5CA2C3-0E97-1C55-CE0A-B4C83C057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PL" sz="4800" dirty="0"/>
              <a:t>Dziękujemy za uwagę 😊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2C16E-24CE-EE8C-5F60-9C460A9B4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endParaRPr lang="en-PL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556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B840C-3C0C-C451-2963-6284CAFC8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318" y="5935749"/>
            <a:ext cx="6096000" cy="1500187"/>
          </a:xfrm>
        </p:spPr>
        <p:txBody>
          <a:bodyPr/>
          <a:lstStyle/>
          <a:p>
            <a:pPr algn="ctr"/>
            <a:r>
              <a:rPr lang="en-GB" dirty="0" err="1"/>
              <a:t>Zadanie</a:t>
            </a:r>
            <a:r>
              <a:rPr lang="en-GB" dirty="0"/>
              <a:t> </a:t>
            </a:r>
            <a:r>
              <a:rPr lang="en-GB" dirty="0" err="1"/>
              <a:t>publiczne</a:t>
            </a:r>
            <a:r>
              <a:rPr lang="en-GB" dirty="0"/>
              <a:t> </a:t>
            </a:r>
            <a:r>
              <a:rPr lang="en-GB" dirty="0" err="1"/>
              <a:t>współfinansowane</a:t>
            </a:r>
            <a:r>
              <a:rPr lang="en-GB" dirty="0"/>
              <a:t> </a:t>
            </a:r>
            <a:r>
              <a:rPr lang="en-GB" dirty="0" err="1"/>
              <a:t>przez</a:t>
            </a:r>
            <a:endParaRPr lang="en-GB" dirty="0"/>
          </a:p>
          <a:p>
            <a:pPr algn="ctr"/>
            <a:r>
              <a:rPr lang="en-GB" dirty="0" err="1"/>
              <a:t>Województwo</a:t>
            </a:r>
            <a:r>
              <a:rPr lang="en-GB" dirty="0"/>
              <a:t> </a:t>
            </a:r>
            <a:r>
              <a:rPr lang="en-GB" dirty="0" err="1"/>
              <a:t>Pomorskie</a:t>
            </a:r>
            <a:r>
              <a:rPr lang="en-GB" dirty="0"/>
              <a:t>.</a:t>
            </a:r>
            <a:endParaRPr lang="en-PL" dirty="0"/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1F46746F-5535-5811-41E2-640E198B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777" y="5765495"/>
            <a:ext cx="5058905" cy="920347"/>
          </a:xfrm>
          <a:prstGeom prst="rect">
            <a:avLst/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32EC7228-53AF-3CDF-9990-EAB4A0A02B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974326" y="0"/>
            <a:ext cx="10243347" cy="365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C448D0-0BE0-6772-3553-5EC2B5DB71D7}"/>
              </a:ext>
            </a:extLst>
          </p:cNvPr>
          <p:cNvSpPr txBox="1"/>
          <p:nvPr/>
        </p:nvSpPr>
        <p:spPr>
          <a:xfrm>
            <a:off x="5607594" y="3655394"/>
            <a:ext cx="97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L" dirty="0"/>
              <a:t>Partner:</a:t>
            </a:r>
          </a:p>
        </p:txBody>
      </p:sp>
      <p:pic>
        <p:nvPicPr>
          <p:cNvPr id="6" name="Picture 5" descr="A logo with a sun and text&#10;&#10;AI-generated content may be incorrect.">
            <a:extLst>
              <a:ext uri="{FF2B5EF4-FFF2-40B4-BE49-F238E27FC236}">
                <a16:creationId xmlns:a16="http://schemas.microsoft.com/office/drawing/2014/main" id="{643D28A0-5C56-2217-10AB-E0353652D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110" y="3785668"/>
            <a:ext cx="4185773" cy="23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25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CA43D-A8E5-6C0C-2CFC-97A4FD405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2B2514-2CD1-4DB8-A36E-E17A335DE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9485" y="5935749"/>
            <a:ext cx="6256833" cy="1500187"/>
          </a:xfrm>
        </p:spPr>
        <p:txBody>
          <a:bodyPr>
            <a:normAutofit/>
          </a:bodyPr>
          <a:lstStyle/>
          <a:p>
            <a:pPr algn="ctr"/>
            <a:r>
              <a:rPr lang="en-GB" sz="2000" dirty="0" err="1"/>
              <a:t>Zadanie</a:t>
            </a:r>
            <a:r>
              <a:rPr lang="en-GB" sz="2000" dirty="0"/>
              <a:t> </a:t>
            </a:r>
            <a:r>
              <a:rPr lang="en-GB" sz="2000" dirty="0" err="1"/>
              <a:t>publiczne</a:t>
            </a:r>
            <a:r>
              <a:rPr lang="en-GB" sz="2000" dirty="0"/>
              <a:t> </a:t>
            </a:r>
            <a:r>
              <a:rPr lang="en-GB" sz="2000" dirty="0" err="1"/>
              <a:t>współfinansowane</a:t>
            </a:r>
            <a:r>
              <a:rPr lang="en-GB" sz="2000" dirty="0"/>
              <a:t> </a:t>
            </a:r>
            <a:r>
              <a:rPr lang="en-GB" sz="2000" dirty="0" err="1"/>
              <a:t>przez</a:t>
            </a:r>
            <a:endParaRPr lang="en-GB" sz="2000" dirty="0"/>
          </a:p>
          <a:p>
            <a:pPr algn="ctr"/>
            <a:r>
              <a:rPr lang="en-GB" sz="2000" dirty="0" err="1"/>
              <a:t>Województwo</a:t>
            </a:r>
            <a:r>
              <a:rPr lang="en-GB" sz="2000" dirty="0"/>
              <a:t> </a:t>
            </a:r>
            <a:r>
              <a:rPr lang="en-GB" sz="2000" dirty="0" err="1"/>
              <a:t>Pomorskie</a:t>
            </a:r>
            <a:r>
              <a:rPr lang="en-GB" sz="2000" dirty="0"/>
              <a:t>.</a:t>
            </a:r>
            <a:endParaRPr lang="en-PL" sz="2000" dirty="0"/>
          </a:p>
        </p:txBody>
      </p:sp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B2290D54-3E7E-5A4A-2324-360A87667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777" y="5765495"/>
            <a:ext cx="5058905" cy="920347"/>
          </a:xfrm>
          <a:prstGeom prst="rect">
            <a:avLst/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871BB5EF-C6A5-5899-5E94-9D84E77FAF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95" b="34986"/>
          <a:stretch>
            <a:fillRect/>
          </a:stretch>
        </p:blipFill>
        <p:spPr bwMode="auto">
          <a:xfrm>
            <a:off x="974326" y="0"/>
            <a:ext cx="10243347" cy="365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F57E6A-E68C-817B-04F0-6BCFD632D4C9}"/>
              </a:ext>
            </a:extLst>
          </p:cNvPr>
          <p:cNvSpPr txBox="1"/>
          <p:nvPr/>
        </p:nvSpPr>
        <p:spPr>
          <a:xfrm>
            <a:off x="5607594" y="3655394"/>
            <a:ext cx="97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L" dirty="0"/>
              <a:t>Partner:</a:t>
            </a:r>
          </a:p>
        </p:txBody>
      </p:sp>
      <p:pic>
        <p:nvPicPr>
          <p:cNvPr id="6" name="Picture 5" descr="A logo with a sun and text&#10;&#10;AI-generated content may be incorrect.">
            <a:extLst>
              <a:ext uri="{FF2B5EF4-FFF2-40B4-BE49-F238E27FC236}">
                <a16:creationId xmlns:a16="http://schemas.microsoft.com/office/drawing/2014/main" id="{04F7424D-7EDF-763D-6E79-3F433B347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110" y="3785668"/>
            <a:ext cx="4185773" cy="23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2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9192C51-B764-4A9B-9587-5EF8B628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474139-FC2F-04AF-D649-2B3E73E7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557190"/>
            <a:ext cx="5181510" cy="1671569"/>
          </a:xfrm>
        </p:spPr>
        <p:txBody>
          <a:bodyPr>
            <a:normAutofit/>
          </a:bodyPr>
          <a:lstStyle/>
          <a:p>
            <a:r>
              <a:rPr lang="en-PL" sz="4000" dirty="0"/>
              <a:t>Zeskanuj kod! 🤳🏻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C4F1E1-8938-86F9-9280-15AEB1C82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0" y="2406650"/>
            <a:ext cx="5181508" cy="372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/>
              <a:t>Aplikacja</a:t>
            </a:r>
            <a:r>
              <a:rPr lang="en-US" sz="2000" dirty="0"/>
              <a:t> jest </a:t>
            </a:r>
            <a:r>
              <a:rPr lang="en-US" sz="2000" dirty="0" err="1"/>
              <a:t>dostępna</a:t>
            </a:r>
            <a:r>
              <a:rPr lang="en-US" sz="2000" dirty="0"/>
              <a:t> </a:t>
            </a:r>
            <a:r>
              <a:rPr lang="en-US" sz="2000" dirty="0" err="1"/>
              <a:t>poprzez</a:t>
            </a:r>
            <a:r>
              <a:rPr lang="en-US" sz="2000" dirty="0"/>
              <a:t> </a:t>
            </a:r>
            <a:r>
              <a:rPr lang="en-US" sz="2000" dirty="0" err="1"/>
              <a:t>przeglądarkę</a:t>
            </a:r>
            <a:r>
              <a:rPr lang="en-US" sz="2000" dirty="0"/>
              <a:t> </a:t>
            </a:r>
            <a:r>
              <a:rPr lang="en-US" sz="2000" dirty="0" err="1"/>
              <a:t>twojego</a:t>
            </a:r>
            <a:r>
              <a:rPr lang="en-US" sz="2000" dirty="0"/>
              <a:t> “smartphone-a”.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err="1"/>
              <a:t>Zeskanuj</a:t>
            </a:r>
            <a:r>
              <a:rPr lang="en-US" sz="2000" dirty="0"/>
              <a:t> QR code, </a:t>
            </a:r>
            <a:r>
              <a:rPr lang="en-US" sz="2000" dirty="0" err="1"/>
              <a:t>albo</a:t>
            </a:r>
            <a:r>
              <a:rPr lang="en-US" sz="2000" dirty="0"/>
              <a:t> </a:t>
            </a:r>
            <a:r>
              <a:rPr lang="en-US" sz="2000" dirty="0" err="1"/>
              <a:t>skorzystaj</a:t>
            </a:r>
            <a:r>
              <a:rPr lang="en-US" sz="2000" dirty="0"/>
              <a:t> z </a:t>
            </a:r>
            <a:r>
              <a:rPr lang="en-US" sz="2000" dirty="0" err="1"/>
              <a:t>linku</a:t>
            </a:r>
            <a:r>
              <a:rPr lang="en-US" sz="2000" dirty="0"/>
              <a:t> </a:t>
            </a:r>
            <a:r>
              <a:rPr lang="en-US" sz="2000" dirty="0" err="1"/>
              <a:t>poniżej</a:t>
            </a:r>
            <a:r>
              <a:rPr lang="en-US" sz="2000" dirty="0"/>
              <a:t>: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>
                <a:highlight>
                  <a:srgbClr val="FFFF00"/>
                </a:highlight>
              </a:rPr>
              <a:t>https://</a:t>
            </a:r>
            <a:r>
              <a:rPr lang="en-US" sz="2000" dirty="0" err="1">
                <a:highlight>
                  <a:srgbClr val="FFFF00"/>
                </a:highlight>
              </a:rPr>
              <a:t>substancjomator.web.app</a:t>
            </a:r>
            <a:r>
              <a:rPr lang="en-US" sz="2000" dirty="0">
                <a:highlight>
                  <a:srgbClr val="FFFF00"/>
                </a:highlight>
              </a:rPr>
              <a:t>/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6FBDF95-FCFB-3ADD-58A9-8EE7DCD179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241" b="1"/>
          <a:stretch>
            <a:fillRect/>
          </a:stretch>
        </p:blipFill>
        <p:spPr>
          <a:xfrm>
            <a:off x="6094475" y="942535"/>
            <a:ext cx="6002844" cy="497292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246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DEC9C-CBFA-CE41-8B02-357306455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L" dirty="0"/>
              <a:t>Jak zainstalować? Korzystając z przeglądarki!</a:t>
            </a: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7B85F6F0-9F58-D03B-0465-7AFA44BC462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95788" y="0"/>
            <a:ext cx="34004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L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B0A0EEC2-DCB4-080A-B044-BBA595E0B0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48188" y="2016650"/>
            <a:ext cx="2476067" cy="499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L"/>
          </a:p>
        </p:txBody>
      </p:sp>
      <p:sp>
        <p:nvSpPr>
          <p:cNvPr id="7" name="AutoShape 8">
            <a:extLst>
              <a:ext uri="{FF2B5EF4-FFF2-40B4-BE49-F238E27FC236}">
                <a16:creationId xmlns:a16="http://schemas.microsoft.com/office/drawing/2014/main" id="{9CFC19FD-C551-AA11-DD70-1856DC63DD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48189" y="2798618"/>
            <a:ext cx="2088342" cy="421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L"/>
          </a:p>
        </p:txBody>
      </p:sp>
      <p:sp>
        <p:nvSpPr>
          <p:cNvPr id="8" name="AutoShape 10">
            <a:extLst>
              <a:ext uri="{FF2B5EF4-FFF2-40B4-BE49-F238E27FC236}">
                <a16:creationId xmlns:a16="http://schemas.microsoft.com/office/drawing/2014/main" id="{2130ABBD-9E53-1B7A-521A-CBBDFEC6AF0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48188" y="152400"/>
            <a:ext cx="3400425" cy="6858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L"/>
          </a:p>
        </p:txBody>
      </p:sp>
      <p:pic>
        <p:nvPicPr>
          <p:cNvPr id="10" name="Picture 9" descr="A screenshot of a phone&#10;&#10;AI-generated content may be incorrect.">
            <a:extLst>
              <a:ext uri="{FF2B5EF4-FFF2-40B4-BE49-F238E27FC236}">
                <a16:creationId xmlns:a16="http://schemas.microsoft.com/office/drawing/2014/main" id="{9AA460A6-3B8F-8994-142B-7F269D3DB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049" y="1586779"/>
            <a:ext cx="2454375" cy="4954587"/>
          </a:xfrm>
          <a:prstGeom prst="rect">
            <a:avLst/>
          </a:prstGeom>
        </p:spPr>
      </p:pic>
      <p:pic>
        <p:nvPicPr>
          <p:cNvPr id="12" name="Picture 11" descr="A screenshot of a phone&#10;&#10;AI-generated content may be incorrect.">
            <a:extLst>
              <a:ext uri="{FF2B5EF4-FFF2-40B4-BE49-F238E27FC236}">
                <a16:creationId xmlns:a16="http://schemas.microsoft.com/office/drawing/2014/main" id="{C8BF074F-D133-7907-7679-75903312D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198" y="1586779"/>
            <a:ext cx="2454375" cy="4952468"/>
          </a:xfrm>
          <a:prstGeom prst="rect">
            <a:avLst/>
          </a:prstGeom>
        </p:spPr>
      </p:pic>
      <p:pic>
        <p:nvPicPr>
          <p:cNvPr id="14" name="Picture 13" descr="A screen shot of a phone&#10;&#10;AI-generated content may be incorrect.">
            <a:extLst>
              <a:ext uri="{FF2B5EF4-FFF2-40B4-BE49-F238E27FC236}">
                <a16:creationId xmlns:a16="http://schemas.microsoft.com/office/drawing/2014/main" id="{F2365D51-B2CE-4635-54DC-A40AF881F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445" y="1586779"/>
            <a:ext cx="2456440" cy="4954587"/>
          </a:xfrm>
          <a:prstGeom prst="rect">
            <a:avLst/>
          </a:prstGeom>
        </p:spPr>
      </p:pic>
      <p:pic>
        <p:nvPicPr>
          <p:cNvPr id="16" name="Picture 15" descr="A screen shot of a phone&#10;&#10;AI-generated content may be incorrect.">
            <a:extLst>
              <a:ext uri="{FF2B5EF4-FFF2-40B4-BE49-F238E27FC236}">
                <a16:creationId xmlns:a16="http://schemas.microsoft.com/office/drawing/2014/main" id="{3E7B6059-D6A5-D6BF-5D1A-A55060414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4757" y="1586779"/>
            <a:ext cx="2455426" cy="4954587"/>
          </a:xfrm>
          <a:prstGeom prst="rect">
            <a:avLst/>
          </a:prstGeom>
        </p:spPr>
      </p:pic>
      <p:pic>
        <p:nvPicPr>
          <p:cNvPr id="18" name="Picture 17" descr="A screen shot of a phone&#10;&#10;AI-generated content may be incorrect.">
            <a:extLst>
              <a:ext uri="{FF2B5EF4-FFF2-40B4-BE49-F238E27FC236}">
                <a16:creationId xmlns:a16="http://schemas.microsoft.com/office/drawing/2014/main" id="{C1312784-8140-2113-B85A-FD29CCA69B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8675" y="1586779"/>
            <a:ext cx="2455426" cy="495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5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26CAED0A-2A45-4C9C-BCDD-21A8A092C5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F7903-502F-6FFF-E724-E80AE2B7E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62" y="386930"/>
            <a:ext cx="10066122" cy="12984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Nawigacja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6C4580-5DC3-4287-E621-50EDA0152637}"/>
              </a:ext>
            </a:extLst>
          </p:cNvPr>
          <p:cNvSpPr txBox="1"/>
          <p:nvPr/>
        </p:nvSpPr>
        <p:spPr>
          <a:xfrm>
            <a:off x="793660" y="2599509"/>
            <a:ext cx="4160725" cy="3598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l-PL" sz="2000"/>
              <a:t>Z lewej strony znajduję się menu, które pozwala wybrać interesującą nas kategorię: alkohol, leki, narkotyki.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000"/>
          </a:p>
        </p:txBody>
      </p:sp>
      <p:pic>
        <p:nvPicPr>
          <p:cNvPr id="8" name="Picture 7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F965CB94-C1EC-EC07-BDB8-D990DA7213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77" r="3" b="36433"/>
          <a:stretch>
            <a:fillRect/>
          </a:stretch>
        </p:blipFill>
        <p:spPr>
          <a:xfrm>
            <a:off x="5418759" y="2559047"/>
            <a:ext cx="2741805" cy="3639451"/>
          </a:xfrm>
          <a:prstGeom prst="rect">
            <a:avLst/>
          </a:prstGeom>
        </p:spPr>
      </p:pic>
      <p:pic>
        <p:nvPicPr>
          <p:cNvPr id="5" name="Content Placeholder 4" descr="A screenshot of a phone&#10;&#10;AI-generated content may be incorrect.">
            <a:extLst>
              <a:ext uri="{FF2B5EF4-FFF2-40B4-BE49-F238E27FC236}">
                <a16:creationId xmlns:a16="http://schemas.microsoft.com/office/drawing/2014/main" id="{3AFA675A-29CD-85DD-07C2-726FB0967C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2319" r="-3" b="36328"/>
          <a:stretch>
            <a:fillRect/>
          </a:stretch>
        </p:blipFill>
        <p:spPr>
          <a:xfrm>
            <a:off x="8412616" y="2559047"/>
            <a:ext cx="2743620" cy="363945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7B0265E-6CCD-BDA3-8DBF-1742A6656E45}"/>
              </a:ext>
            </a:extLst>
          </p:cNvPr>
          <p:cNvCxnSpPr>
            <a:cxnSpLocks/>
          </p:cNvCxnSpPr>
          <p:nvPr/>
        </p:nvCxnSpPr>
        <p:spPr>
          <a:xfrm flipV="1">
            <a:off x="4247909" y="2974694"/>
            <a:ext cx="1170850" cy="8333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045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126EC-400B-900F-5460-28A5CDBA1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41711"/>
            <a:ext cx="3406877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z="3200"/>
              <a:t>Informacje o substancjach psychoaktywnych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2712F8-36FA-35DF-0CE8-4098D933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A screenshot of a phone&#10;&#10;AI-generated content may be incorrect.">
            <a:extLst>
              <a:ext uri="{FF2B5EF4-FFF2-40B4-BE49-F238E27FC236}">
                <a16:creationId xmlns:a16="http://schemas.microsoft.com/office/drawing/2014/main" id="{EA1994F8-2D7D-4881-ECB2-80028F2D8E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16753" y="871146"/>
            <a:ext cx="2313247" cy="5001618"/>
          </a:xfrm>
          <a:prstGeom prst="rect">
            <a:avLst/>
          </a:prstGeom>
        </p:spPr>
      </p:pic>
      <p:pic>
        <p:nvPicPr>
          <p:cNvPr id="7" name="Picture 6" descr="A screenshot of a phone&#10;&#10;AI-generated content may be incorrect.">
            <a:extLst>
              <a:ext uri="{FF2B5EF4-FFF2-40B4-BE49-F238E27FC236}">
                <a16:creationId xmlns:a16="http://schemas.microsoft.com/office/drawing/2014/main" id="{C0E774DC-E9A6-0C20-2904-9EE446AFE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71146"/>
            <a:ext cx="2313247" cy="500161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853676A-9024-984E-AA4F-4F97DD8D9BEC}"/>
              </a:ext>
            </a:extLst>
          </p:cNvPr>
          <p:cNvCxnSpPr/>
          <p:nvPr/>
        </p:nvCxnSpPr>
        <p:spPr>
          <a:xfrm flipV="1">
            <a:off x="7025268" y="1382751"/>
            <a:ext cx="2943922" cy="149614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58182E2-C3C6-1DF0-9064-B5DFC6C99644}"/>
              </a:ext>
            </a:extLst>
          </p:cNvPr>
          <p:cNvSpPr txBox="1"/>
          <p:nvPr/>
        </p:nvSpPr>
        <p:spPr>
          <a:xfrm>
            <a:off x="865140" y="3013166"/>
            <a:ext cx="436871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dirty="0"/>
              <a:t>Korzystając z menu, wybierz interesującą ciebie kategorię, przykładowo wybrano kategorię: </a:t>
            </a:r>
            <a:r>
              <a:rPr lang="pl-PL" b="1" dirty="0"/>
              <a:t>Alkohol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113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F520F-48E7-EE48-5638-58816B0F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Informację szczegółowe</a:t>
            </a:r>
          </a:p>
        </p:txBody>
      </p:sp>
      <p:pic>
        <p:nvPicPr>
          <p:cNvPr id="5" name="Content Placeholder 4" descr="A screenshot of a phone&#10;&#10;AI-generated content may be incorrect.">
            <a:extLst>
              <a:ext uri="{FF2B5EF4-FFF2-40B4-BE49-F238E27FC236}">
                <a16:creationId xmlns:a16="http://schemas.microsoft.com/office/drawing/2014/main" id="{F824C4B3-F2D5-4BD3-EE69-7988EA9A85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03322"/>
            <a:ext cx="2010689" cy="4351338"/>
          </a:xfrm>
        </p:spPr>
      </p:pic>
      <p:pic>
        <p:nvPicPr>
          <p:cNvPr id="7" name="Picture 6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4E786A6D-69BD-3B95-0341-CDF038B72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459" y="1803321"/>
            <a:ext cx="2010690" cy="4351339"/>
          </a:xfrm>
          <a:prstGeom prst="rect">
            <a:avLst/>
          </a:prstGeom>
        </p:spPr>
      </p:pic>
      <p:pic>
        <p:nvPicPr>
          <p:cNvPr id="9" name="Picture 8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81FF912D-1760-6B36-3C91-B0AF75331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2720" y="1747005"/>
            <a:ext cx="2062736" cy="446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898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l-PL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19137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5" name="Picture 4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13F200AF-0266-6EED-65C5-6870C19F4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617" y="520749"/>
            <a:ext cx="2610253" cy="564379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14" name="Arc 13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2050" y="650160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D44297-63B9-7948-6A83-1A991E9F2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479493"/>
            <a:ext cx="5257800" cy="1325563"/>
          </a:xfrm>
        </p:spPr>
        <p:txBody>
          <a:bodyPr>
            <a:normAutofit/>
          </a:bodyPr>
          <a:lstStyle/>
          <a:p>
            <a:r>
              <a:rPr lang="pl-PL"/>
              <a:t>Informację szczegółowe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8B83D-7B01-794B-FD0E-30E24025D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4443"/>
            <a:ext cx="5257800" cy="4192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/>
              <a:t>To nie tylko podstawowe informacje, ale również szybki kalkulator dzięki, któremu dowiesz się, jak długo twój organizm będzie zatruwany przez daną substancją. Poznasz zagrożenia płynące z korzystania z niej.</a:t>
            </a:r>
          </a:p>
        </p:txBody>
      </p:sp>
    </p:spTree>
    <p:extLst>
      <p:ext uri="{BB962C8B-B14F-4D97-AF65-F5344CB8AC3E}">
        <p14:creationId xmlns:p14="http://schemas.microsoft.com/office/powerpoint/2010/main" val="1468947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D25F302-27C5-414F-97F8-6EA0A6C02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830A36F8-48C2-4842-A87B-8CE8DF4E7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451A30-466B-4996-9BA5-CD6ABCC6D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63C52D-D073-19F1-1008-68A8A91AF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5260" y="1188637"/>
            <a:ext cx="5852711" cy="159722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z="5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Kalkulator trzeźwości</a:t>
            </a:r>
          </a:p>
        </p:txBody>
      </p:sp>
      <p:pic>
        <p:nvPicPr>
          <p:cNvPr id="5" name="Content Placeholder 4" descr="A screenshot of a phone&#10;&#10;AI-generated content may be incorrect.">
            <a:extLst>
              <a:ext uri="{FF2B5EF4-FFF2-40B4-BE49-F238E27FC236}">
                <a16:creationId xmlns:a16="http://schemas.microsoft.com/office/drawing/2014/main" id="{B7553623-A324-E1C4-DF16-DF83547670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6338" y="1188637"/>
            <a:ext cx="2108022" cy="45578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2A1022-458D-7BCA-3C8A-60EF1456AC5E}"/>
              </a:ext>
            </a:extLst>
          </p:cNvPr>
          <p:cNvSpPr txBox="1"/>
          <p:nvPr/>
        </p:nvSpPr>
        <p:spPr>
          <a:xfrm>
            <a:off x="5255260" y="2998278"/>
            <a:ext cx="4428236" cy="27281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pl-PL" sz="2800" dirty="0"/>
              <a:t>Jeśli już skorzystałeś z substancji psychoaktywnej, w tym przypadku alkoholu, możesz za pomocą ”Kalkulator trzeźwości” ocenić wpływ substancji na twój organizm i możliwość kierowania pojazdem.</a:t>
            </a:r>
          </a:p>
        </p:txBody>
      </p:sp>
    </p:spTree>
    <p:extLst>
      <p:ext uri="{BB962C8B-B14F-4D97-AF65-F5344CB8AC3E}">
        <p14:creationId xmlns:p14="http://schemas.microsoft.com/office/powerpoint/2010/main" val="1745337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234</Words>
  <Application>Microsoft Macintosh PowerPoint</Application>
  <PresentationFormat>Widescreen</PresentationFormat>
  <Paragraphs>31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Office Theme</vt:lpstr>
      <vt:lpstr>Substancjomator</vt:lpstr>
      <vt:lpstr>PowerPoint Presentation</vt:lpstr>
      <vt:lpstr>Zeskanuj kod! 🤳🏻</vt:lpstr>
      <vt:lpstr>Jak zainstalować? Korzystając z przeglądarki!</vt:lpstr>
      <vt:lpstr>Nawigacja</vt:lpstr>
      <vt:lpstr>Informacje o substancjach psychoaktywnych</vt:lpstr>
      <vt:lpstr>Informację szczegółowe</vt:lpstr>
      <vt:lpstr>Informację szczegółowe</vt:lpstr>
      <vt:lpstr>Kalkulator trzeźwości</vt:lpstr>
      <vt:lpstr>Ocena reakcji</vt:lpstr>
      <vt:lpstr>Substancje psychoaktywne a prawo</vt:lpstr>
      <vt:lpstr>Quiz wiedzy</vt:lpstr>
      <vt:lpstr>Dziękujemy za uwagę 😊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Tomasz Maciejewski</dc:creator>
  <cp:lastModifiedBy>Tomasz Maciejewski</cp:lastModifiedBy>
  <cp:revision>1</cp:revision>
  <dcterms:created xsi:type="dcterms:W3CDTF">2025-10-02T08:00:10Z</dcterms:created>
  <dcterms:modified xsi:type="dcterms:W3CDTF">2025-12-08T21:01:37Z</dcterms:modified>
</cp:coreProperties>
</file>